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61" r:id="rId4"/>
    <p:sldId id="257" r:id="rId5"/>
    <p:sldId id="259" r:id="rId6"/>
    <p:sldId id="260" r:id="rId7"/>
    <p:sldId id="258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F448D2-9C73-9B45-A00E-98E6C123F975}" v="32" dt="2021-12-26T10:43:34.359"/>
    <p1510:client id="{E5F51081-95F2-4E8D-87BC-276212B210A5}" v="3" dt="2021-12-27T08:54:08.1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34"/>
    <p:restoredTop sz="94694"/>
  </p:normalViewPr>
  <p:slideViewPr>
    <p:cSldViewPr snapToGrid="0" snapToObjects="1">
      <p:cViewPr varScale="1">
        <p:scale>
          <a:sx n="129" d="100"/>
          <a:sy n="129" d="100"/>
        </p:scale>
        <p:origin x="861" y="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oslav Hes" userId="2e8e1e6f-d2a0-44a5-9c84-bea023ac82d0" providerId="ADAL" clId="{E5F51081-95F2-4E8D-87BC-276212B210A5}"/>
    <pc:docChg chg="custSel addSld delSld modSld">
      <pc:chgData name="Miroslav Hes" userId="2e8e1e6f-d2a0-44a5-9c84-bea023ac82d0" providerId="ADAL" clId="{E5F51081-95F2-4E8D-87BC-276212B210A5}" dt="2021-12-27T08:58:13.766" v="134" actId="1036"/>
      <pc:docMkLst>
        <pc:docMk/>
      </pc:docMkLst>
      <pc:sldChg chg="addSp delSp modSp mod">
        <pc:chgData name="Miroslav Hes" userId="2e8e1e6f-d2a0-44a5-9c84-bea023ac82d0" providerId="ADAL" clId="{E5F51081-95F2-4E8D-87BC-276212B210A5}" dt="2021-12-25T07:56:50.597" v="4" actId="1076"/>
        <pc:sldMkLst>
          <pc:docMk/>
          <pc:sldMk cId="818497355" sldId="258"/>
        </pc:sldMkLst>
        <pc:picChg chg="del mod">
          <ac:chgData name="Miroslav Hes" userId="2e8e1e6f-d2a0-44a5-9c84-bea023ac82d0" providerId="ADAL" clId="{E5F51081-95F2-4E8D-87BC-276212B210A5}" dt="2021-12-25T07:56:46.414" v="3" actId="478"/>
          <ac:picMkLst>
            <pc:docMk/>
            <pc:sldMk cId="818497355" sldId="258"/>
            <ac:picMk id="3" creationId="{7E3631E4-6835-F54B-A035-CC3331010009}"/>
          </ac:picMkLst>
        </pc:picChg>
        <pc:picChg chg="add mod">
          <ac:chgData name="Miroslav Hes" userId="2e8e1e6f-d2a0-44a5-9c84-bea023ac82d0" providerId="ADAL" clId="{E5F51081-95F2-4E8D-87BC-276212B210A5}" dt="2021-12-25T07:56:50.597" v="4" actId="1076"/>
          <ac:picMkLst>
            <pc:docMk/>
            <pc:sldMk cId="818497355" sldId="258"/>
            <ac:picMk id="6" creationId="{2B9BBB52-DBD2-4C48-8B83-13A4063ADFC2}"/>
          </ac:picMkLst>
        </pc:picChg>
      </pc:sldChg>
      <pc:sldChg chg="addSp delSp modSp mod">
        <pc:chgData name="Miroslav Hes" userId="2e8e1e6f-d2a0-44a5-9c84-bea023ac82d0" providerId="ADAL" clId="{E5F51081-95F2-4E8D-87BC-276212B210A5}" dt="2021-12-27T08:58:13.766" v="134" actId="1036"/>
        <pc:sldMkLst>
          <pc:docMk/>
          <pc:sldMk cId="3382711979" sldId="260"/>
        </pc:sldMkLst>
        <pc:picChg chg="del">
          <ac:chgData name="Miroslav Hes" userId="2e8e1e6f-d2a0-44a5-9c84-bea023ac82d0" providerId="ADAL" clId="{E5F51081-95F2-4E8D-87BC-276212B210A5}" dt="2021-12-25T07:58:29.623" v="6" actId="478"/>
          <ac:picMkLst>
            <pc:docMk/>
            <pc:sldMk cId="3382711979" sldId="260"/>
            <ac:picMk id="3" creationId="{1731D616-FB99-4244-9826-CCCDF3763E8F}"/>
          </ac:picMkLst>
        </pc:picChg>
        <pc:picChg chg="add del mod">
          <ac:chgData name="Miroslav Hes" userId="2e8e1e6f-d2a0-44a5-9c84-bea023ac82d0" providerId="ADAL" clId="{E5F51081-95F2-4E8D-87BC-276212B210A5}" dt="2021-12-25T07:59:03.274" v="10" actId="478"/>
          <ac:picMkLst>
            <pc:docMk/>
            <pc:sldMk cId="3382711979" sldId="260"/>
            <ac:picMk id="6" creationId="{0B32A54A-FA2B-4F97-A07F-BDEEE7DF97D2}"/>
          </ac:picMkLst>
        </pc:picChg>
        <pc:picChg chg="add mod">
          <ac:chgData name="Miroslav Hes" userId="2e8e1e6f-d2a0-44a5-9c84-bea023ac82d0" providerId="ADAL" clId="{E5F51081-95F2-4E8D-87BC-276212B210A5}" dt="2021-12-27T08:58:13.766" v="134" actId="1036"/>
          <ac:picMkLst>
            <pc:docMk/>
            <pc:sldMk cId="3382711979" sldId="260"/>
            <ac:picMk id="8" creationId="{E54610DB-222F-4B42-A2D8-0EF723BC3810}"/>
          </ac:picMkLst>
        </pc:picChg>
      </pc:sldChg>
      <pc:sldChg chg="addSp delSp modSp add mod">
        <pc:chgData name="Miroslav Hes" userId="2e8e1e6f-d2a0-44a5-9c84-bea023ac82d0" providerId="ADAL" clId="{E5F51081-95F2-4E8D-87BC-276212B210A5}" dt="2021-12-27T08:55:30.829" v="90" actId="1036"/>
        <pc:sldMkLst>
          <pc:docMk/>
          <pc:sldMk cId="122276861" sldId="261"/>
        </pc:sldMkLst>
        <pc:spChg chg="mod">
          <ac:chgData name="Miroslav Hes" userId="2e8e1e6f-d2a0-44a5-9c84-bea023ac82d0" providerId="ADAL" clId="{E5F51081-95F2-4E8D-87BC-276212B210A5}" dt="2021-12-27T08:53:59.119" v="57" actId="14100"/>
          <ac:spMkLst>
            <pc:docMk/>
            <pc:sldMk cId="122276861" sldId="261"/>
            <ac:spMk id="5" creationId="{51E0186B-376A-1643-B35E-A43455D9DF29}"/>
          </ac:spMkLst>
        </pc:spChg>
        <pc:picChg chg="add del mod">
          <ac:chgData name="Miroslav Hes" userId="2e8e1e6f-d2a0-44a5-9c84-bea023ac82d0" providerId="ADAL" clId="{E5F51081-95F2-4E8D-87BC-276212B210A5}" dt="2021-12-27T08:53:53.991" v="56" actId="931"/>
          <ac:picMkLst>
            <pc:docMk/>
            <pc:sldMk cId="122276861" sldId="261"/>
            <ac:picMk id="3" creationId="{3E19D38A-09F4-48D2-80CD-63C537968B09}"/>
          </ac:picMkLst>
        </pc:picChg>
        <pc:picChg chg="add mod">
          <ac:chgData name="Miroslav Hes" userId="2e8e1e6f-d2a0-44a5-9c84-bea023ac82d0" providerId="ADAL" clId="{E5F51081-95F2-4E8D-87BC-276212B210A5}" dt="2021-12-27T08:55:30.829" v="90" actId="1036"/>
          <ac:picMkLst>
            <pc:docMk/>
            <pc:sldMk cId="122276861" sldId="261"/>
            <ac:picMk id="7" creationId="{B3903107-BFB2-4A64-BA05-C94ECA6BA0FA}"/>
          </ac:picMkLst>
        </pc:picChg>
      </pc:sldChg>
      <pc:sldChg chg="new del">
        <pc:chgData name="Miroslav Hes" userId="2e8e1e6f-d2a0-44a5-9c84-bea023ac82d0" providerId="ADAL" clId="{E5F51081-95F2-4E8D-87BC-276212B210A5}" dt="2021-12-27T08:52:56.199" v="19" actId="2696"/>
        <pc:sldMkLst>
          <pc:docMk/>
          <pc:sldMk cId="1279794506" sldId="261"/>
        </pc:sldMkLst>
      </pc:sldChg>
    </pc:docChg>
  </pc:docChgLst>
  <pc:docChgLst>
    <pc:chgData name="Miroslav Hes" userId="2e8e1e6f-d2a0-44a5-9c84-bea023ac82d0" providerId="ADAL" clId="{46F448D2-9C73-9B45-A00E-98E6C123F975}"/>
    <pc:docChg chg="custSel modSld">
      <pc:chgData name="Miroslav Hes" userId="2e8e1e6f-d2a0-44a5-9c84-bea023ac82d0" providerId="ADAL" clId="{46F448D2-9C73-9B45-A00E-98E6C123F975}" dt="2021-12-26T10:43:34.359" v="222"/>
      <pc:docMkLst>
        <pc:docMk/>
      </pc:docMkLst>
      <pc:sldChg chg="addSp delSp modSp mod delAnim modAnim">
        <pc:chgData name="Miroslav Hes" userId="2e8e1e6f-d2a0-44a5-9c84-bea023ac82d0" providerId="ADAL" clId="{46F448D2-9C73-9B45-A00E-98E6C123F975}" dt="2021-12-26T10:43:34.359" v="222"/>
        <pc:sldMkLst>
          <pc:docMk/>
          <pc:sldMk cId="3382711979" sldId="260"/>
        </pc:sldMkLst>
        <pc:spChg chg="mod">
          <ac:chgData name="Miroslav Hes" userId="2e8e1e6f-d2a0-44a5-9c84-bea023ac82d0" providerId="ADAL" clId="{46F448D2-9C73-9B45-A00E-98E6C123F975}" dt="2021-12-26T10:40:15.015" v="216" actId="20577"/>
          <ac:spMkLst>
            <pc:docMk/>
            <pc:sldMk cId="3382711979" sldId="260"/>
            <ac:spMk id="5" creationId="{51E0186B-376A-1643-B35E-A43455D9DF29}"/>
          </ac:spMkLst>
        </pc:spChg>
        <pc:spChg chg="add mod">
          <ac:chgData name="Miroslav Hes" userId="2e8e1e6f-d2a0-44a5-9c84-bea023ac82d0" providerId="ADAL" clId="{46F448D2-9C73-9B45-A00E-98E6C123F975}" dt="2021-12-26T10:36:55.862" v="131" actId="6549"/>
          <ac:spMkLst>
            <pc:docMk/>
            <pc:sldMk cId="3382711979" sldId="260"/>
            <ac:spMk id="6" creationId="{C7DF6076-EA2E-C248-85F1-5FEDF52C1F32}"/>
          </ac:spMkLst>
        </pc:spChg>
        <pc:picChg chg="add del mod">
          <ac:chgData name="Miroslav Hes" userId="2e8e1e6f-d2a0-44a5-9c84-bea023ac82d0" providerId="ADAL" clId="{46F448D2-9C73-9B45-A00E-98E6C123F975}" dt="2021-12-26T10:37:12.852" v="132" actId="478"/>
          <ac:picMkLst>
            <pc:docMk/>
            <pc:sldMk cId="3382711979" sldId="260"/>
            <ac:picMk id="2" creationId="{A39F36F8-7612-A847-B470-82C5E2FEF1BE}"/>
          </ac:picMkLst>
        </pc:picChg>
        <pc:picChg chg="add del mod">
          <ac:chgData name="Miroslav Hes" userId="2e8e1e6f-d2a0-44a5-9c84-bea023ac82d0" providerId="ADAL" clId="{46F448D2-9C73-9B45-A00E-98E6C123F975}" dt="2021-12-26T10:40:41.831" v="217" actId="478"/>
          <ac:picMkLst>
            <pc:docMk/>
            <pc:sldMk cId="3382711979" sldId="260"/>
            <ac:picMk id="3" creationId="{910AB42E-643F-2A4A-84E7-E6E0A1440E02}"/>
          </ac:picMkLst>
        </pc:picChg>
        <pc:picChg chg="add mod">
          <ac:chgData name="Miroslav Hes" userId="2e8e1e6f-d2a0-44a5-9c84-bea023ac82d0" providerId="ADAL" clId="{46F448D2-9C73-9B45-A00E-98E6C123F975}" dt="2021-12-26T10:43:29.440" v="220" actId="1076"/>
          <ac:picMkLst>
            <pc:docMk/>
            <pc:sldMk cId="3382711979" sldId="260"/>
            <ac:picMk id="7" creationId="{3092340D-DC7F-744B-977B-11EF0E9259B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A80E7-3BDE-EB4F-A48C-ECF96105F0E1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78795-7BB9-8743-9E76-C59D5DCF3E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040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978795-7BB9-8743-9E76-C59D5DCF3EC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4061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25E3B9-1A51-484A-8A6A-4096431D2C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03D4B41-3D86-2A4B-8D7F-0163062D67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7CFB797-EDFA-0A47-A9F8-3008B7C9B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DEF3293-159E-814F-8E41-EB4DC47F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B8F7E23-FEA4-FA47-9F86-DC7665A1E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192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EB4BC5-BDBD-E142-B26A-636292CFA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F238B3C-1B8A-EF4E-AC20-DF6E75F3C4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8AA30CB-7328-9344-9A39-86D05D314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CD71AB5-7578-3643-AECD-BB30D7A9E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AB07601-083F-114C-9600-4A7246407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6440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396ACEF-396D-2B47-8029-6F5C7535FA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90E1AA9C-2B3C-6443-8978-34DF6363A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42964A2-1F00-AD4F-97AE-2CDE6393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F45E486-43BF-544A-9366-4CD901D94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AC7AA4F-7C12-EA40-8AD5-1FE22D109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4433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0E4A89-C004-F94E-BF69-BC05EC959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05E503-B3C2-BB41-8CFD-F1894D557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E867DC-B4D0-8C45-A18B-FFDE8FB4E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D2709D8-57E2-2142-BA8A-E93A34BA7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51E2-9AB0-744A-985D-96B1BFB36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54244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995BDC-B4E2-024A-8D43-374998F0B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58127CE-6271-4340-A82A-56BCEF542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70ED86F-02DB-D947-9F5C-BD680D980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045E04E-B696-6C40-8A86-816AFE9AB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BCCC6F9-46B7-BF4C-9A5E-093BDA4E5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33619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E0579B-DF26-804E-BD33-6224C1285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217090-76FA-6C44-86E0-F28AEB1A0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A568FD4-651F-584A-9AF0-FEAB967E8C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0FE0F1A-229F-E24A-8D81-A7FDAD79E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9DE1DE8-8A53-6A4D-8BAC-8249CE948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13B23B7-0879-2D45-9EC1-69A9C0B8D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3450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70A4B1-FC46-5F46-82D2-D19D6E9C2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2C75D62-09C2-9A4E-8902-A53248357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B38E118-8DC1-3145-B359-DDF8E7D18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FA77537-D290-6F48-82B3-0E97914E40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D35BBF9-4BFB-CD40-94D1-8DDBDCD6DD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B7541CF0-1CF5-454C-B46C-7B02F6E76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E863E23-97E1-7841-84F1-ED856C8D9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992DB411-C994-2245-8B32-F945AFC3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8638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F0A2F9-DBE5-314C-A75E-8FA4DD684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79164C1-9E3A-4B46-BB63-D951CDA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439E49B-A6DD-D047-A5A5-943094F51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C004C97-5FDD-6B4E-8EE2-6197AAF79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5802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65387C6-8169-7948-B8C3-E18CF45DD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8AC0C8F-4B2F-4849-8012-C402EE0A1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DD57361-9FEE-9042-8D35-5E6D93ADC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58120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EFDFEF-6888-E04D-A29C-07EE2BA65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C9F277F-B28D-D343-B38B-4AC5FDE73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3EADB33-6FF9-CF40-A58B-33495E4D88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4BE4E08-18E3-D648-A690-272A6E861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B16C37A-F48C-0544-AF1F-1A19CC604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DFA2D6F-3002-9745-BD9A-E1CE7A276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78405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F7268F-A05E-F24A-8116-8CF7BC227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0D4526E0-3379-3E45-B180-DDD315CF6F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1FB2668-8FB2-ED47-9EE9-2250CDA6C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9895A41-2C2A-E944-B72D-00EFBE8D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4A21774-91C8-2A48-8452-07768CE97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2310767-5F0E-EF4E-83E2-15727A166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0976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D0924DE2-8D5F-774E-B517-9649F6C87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F850FD1-9265-024E-B421-931BB3F8B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24DFD10-B7F3-1646-A6CC-770F5A8F91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D8612-5AB3-B444-B9BA-3B9C8C3B2554}" type="datetimeFigureOut">
              <a:rPr lang="cs-CZ" smtClean="0"/>
              <a:t>6.1.2022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5BE95D3-6C26-EE43-9196-20DED4C933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61E9E57-EE7E-B643-9774-4094AF3022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B0E08-398E-3E40-BADA-8631FB7DC7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50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odnadpis 2">
            <a:extLst>
              <a:ext uri="{FF2B5EF4-FFF2-40B4-BE49-F238E27FC236}">
                <a16:creationId xmlns:a16="http://schemas.microsoft.com/office/drawing/2014/main" id="{CBF88433-AF09-4EF6-83FA-D5F2C6F04A56}"/>
              </a:ext>
            </a:extLst>
          </p:cNvPr>
          <p:cNvSpPr txBox="1">
            <a:spLocks/>
          </p:cNvSpPr>
          <p:nvPr/>
        </p:nvSpPr>
        <p:spPr>
          <a:xfrm>
            <a:off x="233896" y="2067994"/>
            <a:ext cx="11397544" cy="30754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PPT Learning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1754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1754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3897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3897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Tipy a triky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1559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</a:pPr>
            <a:endParaRPr lang="cs-CZ" sz="155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078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000B66F-FCF7-A346-9D6F-1E929C49F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77" y="72000"/>
            <a:ext cx="11786822" cy="593417"/>
          </a:xfrm>
        </p:spPr>
        <p:txBody>
          <a:bodyPr>
            <a:normAutofit/>
          </a:bodyPr>
          <a:lstStyle/>
          <a:p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Začínáme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51E0186B-376A-1643-B35E-A43455D9D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77" y="720000"/>
            <a:ext cx="11786822" cy="586794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Nejprve si rozmyslete jednotný styl zpracování kurzu a připravte si šablonu kurzu. Šablona by měla řešit minimálně následující parametry: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font a velikost písma,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řádkování a nastavení odstavců,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ukotvení nadpisu slajdu a obsahu na stránce,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možná rozložení obsahu na stránce (např. jeden sloupec, dva sloupce atp.).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Šetřete místem, nenechávejte široké okraje, nepoužívejte příliš malý nebo naopak velký font.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Tato prezentace je navržena pro ideální zobrazení kurzu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na běžně používaných monitorech. </a:t>
            </a: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Zvolené styly si uložte jako nová rozložení, případně ponechte v úvodu prezentace jako šablony snímků.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Než začnete s výrobou kurzu, připravte si vzorový obsah pro každý typ snímku a vyzkoušejte jejich zobrazení v LMS EDUNIO!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8259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000B66F-FCF7-A346-9D6F-1E929C49F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77" y="72000"/>
            <a:ext cx="11786822" cy="593417"/>
          </a:xfrm>
        </p:spPr>
        <p:txBody>
          <a:bodyPr>
            <a:normAutofit/>
          </a:bodyPr>
          <a:lstStyle/>
          <a:p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Začínáme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51E0186B-376A-1643-B35E-A43455D9D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77" y="720000"/>
            <a:ext cx="11786822" cy="40606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Vzor nastavení textového bloku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3903107-BFB2-4A64-BA05-C94ECA6BA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77" y="1210281"/>
            <a:ext cx="11093256" cy="5430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2768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000B66F-FCF7-A346-9D6F-1E929C49F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77" y="72000"/>
            <a:ext cx="11786822" cy="593417"/>
          </a:xfrm>
        </p:spPr>
        <p:txBody>
          <a:bodyPr>
            <a:normAutofit/>
          </a:bodyPr>
          <a:lstStyle/>
          <a:p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Práce na kurzu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51E0186B-376A-1643-B35E-A43455D9D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77" y="720000"/>
            <a:ext cx="11786822" cy="58679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Ukládejte rozpracované verze kurzu, vyhnete se problémům s případnou ztrátou dat nebo chybám při výrobě kurzu.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Pracujte výhradně s připravenými styly snímků, šablonami. 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Vznikne-li potřeba na nový typ snímku během výroby kurzu, vždy vycházejte z již vytvořených šablon snímků.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Strukturujte texty, používejte hesla a jednoduché, kratší textace.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Nepřehánějte to s grafikou, zejména pozadím snímků. Grafiku, tedy multimédia využívejte jako součást obsahu, ideálně tematickou 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infografiku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pro doplnění obsahu.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Chcete-li načítání obsahu slajdu animovat, nenechte studenta dlouho čekat na načtení snímku. Dvě sekundy jsou až až…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Nezapomeňte, že pečlivost, invence a důsledná kontrola se vyplácí!</a:t>
            </a: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596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000B66F-FCF7-A346-9D6F-1E929C49F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77" y="72000"/>
            <a:ext cx="11786822" cy="593417"/>
          </a:xfrm>
        </p:spPr>
        <p:txBody>
          <a:bodyPr>
            <a:normAutofit/>
          </a:bodyPr>
          <a:lstStyle/>
          <a:p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Grafika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51E0186B-376A-1643-B35E-A43455D9D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77" y="720000"/>
            <a:ext cx="11786822" cy="58679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obsah 4">
            <a:extLst>
              <a:ext uri="{FF2B5EF4-FFF2-40B4-BE49-F238E27FC236}">
                <a16:creationId xmlns:a16="http://schemas.microsoft.com/office/drawing/2014/main" id="{51A355BF-041D-3147-94DF-10CC3863FFA6}"/>
              </a:ext>
            </a:extLst>
          </p:cNvPr>
          <p:cNvSpPr txBox="1">
            <a:spLocks/>
          </p:cNvSpPr>
          <p:nvPr/>
        </p:nvSpPr>
        <p:spPr>
          <a:xfrm>
            <a:off x="201600" y="720000"/>
            <a:ext cx="11786822" cy="5867940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Vyhněte se fotografiím a ilustracím staženým z veřejných zdrojů. Problém může být v kvalitě a autorských právech.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Rozmyslete si, zda budete v kurzu pracovat s fotografiemi, nebo ilustracemi. Lze je i kombinovat, ale to už chce trochu „cit pro věc“.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Využívejte fotobanky (interní aplikace PowerPoint, případně 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Shutterstock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Dephositphotos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atp.).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Vždy vkládejte do prezentace obrázek ve stejném nebo vyšším rozlišení, než potřebujete. Obrázky nikdy v prezentaci nezvětšujte!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Pro vložení grafiky přejděte na kartu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Vložení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vyberte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Obrázky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a zvolte příslušnou volbu.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Nebojte se pracovat i s ikonami, PowerPoint jich má v interní databázi celou řadu. Viz karta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Vložení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Ikony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kde můžete ikony také vyhledávat dle klíčového slova. 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Pamatujte, že méně je někdy více. Student se v první řadě potřebuje v obsahu snadno orientovat.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5279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000B66F-FCF7-A346-9D6F-1E929C49F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77" y="72000"/>
            <a:ext cx="11786822" cy="593417"/>
          </a:xfrm>
        </p:spPr>
        <p:txBody>
          <a:bodyPr>
            <a:normAutofit/>
          </a:bodyPr>
          <a:lstStyle/>
          <a:p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Audio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51E0186B-376A-1643-B35E-A43455D9D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77" y="720000"/>
            <a:ext cx="11786822" cy="58679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Chcete-li doplnit kurz audio nahrávkami, připravte si je předem jako samostatné soubory pro každý slajd, a to v co nejlepší dosažitelné kvalitě. V současné době lze slušné audio průvodce nahrát i na kvalitní mobilní telefon, podstatné je vhodné, tiché prostředí.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Naimportujte audio ze souborů. Přejděte na kartu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Vložení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vyberte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Zvuk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a volbu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Zvuk ze souboru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Klikněte na ikonu zvuku a na kartě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Přehrávání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nastavte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Začátek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Automaticky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a zaškrtněte volbu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Skrýt během prezentace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Toto platí pro nastavení, kdy se zvuk na stránce spustí s jejím zobrazením. 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Chcete-li zobrazit ovládací prvky zvukového souboru, ponechte volbu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Skrýt během prezentace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nezaškrtnutou, případně upravte další nastavení dle potřeby.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 vložení prvního audio souboru zkontrolujte jeho funkčnost v LMS!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E54610DB-222F-4B42-A2D8-0EF723BC3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527" y="4612830"/>
            <a:ext cx="4096322" cy="943107"/>
          </a:xfrm>
          <a:prstGeom prst="rect">
            <a:avLst/>
          </a:prstGeom>
        </p:spPr>
      </p:pic>
      <p:sp>
        <p:nvSpPr>
          <p:cNvPr id="6" name="Nadpis 3">
            <a:extLst>
              <a:ext uri="{FF2B5EF4-FFF2-40B4-BE49-F238E27FC236}">
                <a16:creationId xmlns:a16="http://schemas.microsoft.com/office/drawing/2014/main" id="{C7DF6076-EA2E-C248-85F1-5FEDF52C1F32}"/>
              </a:ext>
            </a:extLst>
          </p:cNvPr>
          <p:cNvSpPr txBox="1">
            <a:spLocks/>
          </p:cNvSpPr>
          <p:nvPr/>
        </p:nvSpPr>
        <p:spPr>
          <a:xfrm>
            <a:off x="201277" y="6122081"/>
            <a:ext cx="11786822" cy="593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ukázku funkčnosti přepněte slajd do módu Prezentace.</a:t>
            </a:r>
          </a:p>
        </p:txBody>
      </p:sp>
      <p:pic>
        <p:nvPicPr>
          <p:cNvPr id="7" name="Zvuk.mp3" descr="Zvuk.mp3">
            <a:hlinkClick r:id="" action="ppaction://media"/>
            <a:extLst>
              <a:ext uri="{FF2B5EF4-FFF2-40B4-BE49-F238E27FC236}">
                <a16:creationId xmlns:a16="http://schemas.microsoft.com/office/drawing/2014/main" id="{3092340D-DC7F-744B-977B-11EF0E9259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659141" y="551092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711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1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000B66F-FCF7-A346-9D6F-1E929C49F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77" y="72000"/>
            <a:ext cx="11786822" cy="593417"/>
          </a:xfrm>
        </p:spPr>
        <p:txBody>
          <a:bodyPr>
            <a:normAutofit/>
          </a:bodyPr>
          <a:lstStyle/>
          <a:p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Finální úpravy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51E0186B-376A-1643-B35E-A43455D9D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77" y="720000"/>
            <a:ext cx="11786822" cy="58679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Označte první snímek, přejděte na kartu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Přechody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a nastavte požadovaný přechod (doporučujeme 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Morfing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Dále nastavte dobu trvání na 1 sekundu a zrušte zaškrtnutí u volby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Při kliknutí myši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(kurzem bude možné procházet pouze ovládacími prvky kurzu).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Klikněte na ikonu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Použít u všech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Nastavené bude aplikováno na všechny slajdy prezentace.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00000"/>
              </a:lnSpc>
              <a:spcBef>
                <a:spcPts val="400"/>
              </a:spcBef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B9BBB52-DBD2-4C48-8B83-13A4063AD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884" y="3653970"/>
            <a:ext cx="2772162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4973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594</Words>
  <Application>Microsoft Office PowerPoint</Application>
  <PresentationFormat>Širokoúhlá obrazovka</PresentationFormat>
  <Paragraphs>78</Paragraphs>
  <Slides>7</Slides>
  <Notes>1</Notes>
  <HiddenSlides>0</HiddenSlides>
  <MMClips>1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Motiv Office</vt:lpstr>
      <vt:lpstr>Prezentace aplikace PowerPoint</vt:lpstr>
      <vt:lpstr>Začínáme</vt:lpstr>
      <vt:lpstr>Začínáme</vt:lpstr>
      <vt:lpstr>Práce na kurzu</vt:lpstr>
      <vt:lpstr>Grafika</vt:lpstr>
      <vt:lpstr>Audio</vt:lpstr>
      <vt:lpstr>Finální úpravy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Miroslav Hes</dc:creator>
  <cp:lastModifiedBy>Miroslav Hes</cp:lastModifiedBy>
  <cp:revision>2</cp:revision>
  <dcterms:created xsi:type="dcterms:W3CDTF">2021-12-24T21:37:51Z</dcterms:created>
  <dcterms:modified xsi:type="dcterms:W3CDTF">2022-01-06T11:17:50Z</dcterms:modified>
</cp:coreProperties>
</file>